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34" y="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0CF9C-2E4E-4C31-BB0D-DD2841D01535}" type="datetimeFigureOut">
              <a:rPr lang="nb-NO" smtClean="0"/>
              <a:t>20.06.2014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AB6EC-7BC4-4BCD-8ECB-569EF073450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853802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0CF9C-2E4E-4C31-BB0D-DD2841D01535}" type="datetimeFigureOut">
              <a:rPr lang="nb-NO" smtClean="0"/>
              <a:t>20.06.2014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AB6EC-7BC4-4BCD-8ECB-569EF073450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364375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0CF9C-2E4E-4C31-BB0D-DD2841D01535}" type="datetimeFigureOut">
              <a:rPr lang="nb-NO" smtClean="0"/>
              <a:t>20.06.2014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AB6EC-7BC4-4BCD-8ECB-569EF073450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148103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0CF9C-2E4E-4C31-BB0D-DD2841D01535}" type="datetimeFigureOut">
              <a:rPr lang="nb-NO" smtClean="0"/>
              <a:t>20.06.2014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AB6EC-7BC4-4BCD-8ECB-569EF073450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524473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0CF9C-2E4E-4C31-BB0D-DD2841D01535}" type="datetimeFigureOut">
              <a:rPr lang="nb-NO" smtClean="0"/>
              <a:t>20.06.2014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AB6EC-7BC4-4BCD-8ECB-569EF073450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232076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0CF9C-2E4E-4C31-BB0D-DD2841D01535}" type="datetimeFigureOut">
              <a:rPr lang="nb-NO" smtClean="0"/>
              <a:t>20.06.2014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AB6EC-7BC4-4BCD-8ECB-569EF073450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046735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0CF9C-2E4E-4C31-BB0D-DD2841D01535}" type="datetimeFigureOut">
              <a:rPr lang="nb-NO" smtClean="0"/>
              <a:t>20.06.2014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AB6EC-7BC4-4BCD-8ECB-569EF073450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120587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0CF9C-2E4E-4C31-BB0D-DD2841D01535}" type="datetimeFigureOut">
              <a:rPr lang="nb-NO" smtClean="0"/>
              <a:t>20.06.2014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AB6EC-7BC4-4BCD-8ECB-569EF073450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331714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0CF9C-2E4E-4C31-BB0D-DD2841D01535}" type="datetimeFigureOut">
              <a:rPr lang="nb-NO" smtClean="0"/>
              <a:t>20.06.2014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AB6EC-7BC4-4BCD-8ECB-569EF073450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152014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0CF9C-2E4E-4C31-BB0D-DD2841D01535}" type="datetimeFigureOut">
              <a:rPr lang="nb-NO" smtClean="0"/>
              <a:t>20.06.2014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AB6EC-7BC4-4BCD-8ECB-569EF073450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090592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0CF9C-2E4E-4C31-BB0D-DD2841D01535}" type="datetimeFigureOut">
              <a:rPr lang="nb-NO" smtClean="0"/>
              <a:t>20.06.2014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AB6EC-7BC4-4BCD-8ECB-569EF073450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295790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70CF9C-2E4E-4C31-BB0D-DD2841D01535}" type="datetimeFigureOut">
              <a:rPr lang="nb-NO" smtClean="0"/>
              <a:t>20.06.2014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3AB6EC-7BC4-4BCD-8ECB-569EF073450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606533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755576" y="764704"/>
            <a:ext cx="7772400" cy="2376264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RO04 Reduction of Hazardous </a:t>
            </a:r>
            <a:r>
              <a:rPr lang="en-US" b="1" dirty="0" smtClean="0"/>
              <a:t>Substances</a:t>
            </a:r>
            <a:br>
              <a:rPr lang="en-US" b="1" dirty="0" smtClean="0"/>
            </a:br>
            <a:r>
              <a:rPr lang="nb-NO" dirty="0"/>
              <a:t/>
            </a:r>
            <a:br>
              <a:rPr lang="nb-NO" dirty="0"/>
            </a:br>
            <a:r>
              <a:rPr lang="nb-NO" sz="3100" dirty="0" smtClean="0"/>
              <a:t>Vidar Berg</a:t>
            </a:r>
            <a:br>
              <a:rPr lang="nb-NO" sz="3100" dirty="0" smtClean="0"/>
            </a:br>
            <a:r>
              <a:rPr lang="nb-NO" sz="3100" dirty="0" smtClean="0"/>
              <a:t>Laboratory of </a:t>
            </a:r>
            <a:r>
              <a:rPr lang="nb-NO" sz="3100" dirty="0" err="1" smtClean="0"/>
              <a:t>Environmental</a:t>
            </a:r>
            <a:r>
              <a:rPr lang="nb-NO" sz="3100" dirty="0" smtClean="0"/>
              <a:t> </a:t>
            </a:r>
            <a:r>
              <a:rPr lang="nb-NO" sz="3100" dirty="0" err="1" smtClean="0"/>
              <a:t>Toxicology</a:t>
            </a:r>
            <a:r>
              <a:rPr lang="nb-NO" sz="3100" dirty="0" smtClean="0"/>
              <a:t/>
            </a:r>
            <a:br>
              <a:rPr lang="nb-NO" sz="3100" dirty="0" smtClean="0"/>
            </a:br>
            <a:r>
              <a:rPr lang="nb-NO" sz="3100" dirty="0" smtClean="0"/>
              <a:t>Campus Oslo Norway</a:t>
            </a:r>
            <a:r>
              <a:rPr lang="nb-NO" dirty="0" smtClean="0"/>
              <a:t/>
            </a:r>
            <a:br>
              <a:rPr lang="nb-NO" dirty="0" smtClean="0"/>
            </a:br>
            <a:endParaRPr lang="nb-NO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3645024"/>
            <a:ext cx="5167061" cy="1944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69199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The </a:t>
            </a:r>
            <a:r>
              <a:rPr lang="nb-NO" dirty="0" err="1" smtClean="0"/>
              <a:t>main</a:t>
            </a:r>
            <a:r>
              <a:rPr lang="nb-NO" dirty="0" smtClean="0"/>
              <a:t> </a:t>
            </a:r>
            <a:r>
              <a:rPr lang="nb-NO" dirty="0" err="1" smtClean="0"/>
              <a:t>activities</a:t>
            </a:r>
            <a:r>
              <a:rPr lang="nb-NO" dirty="0" smtClean="0"/>
              <a:t> of </a:t>
            </a:r>
            <a:r>
              <a:rPr lang="nb-NO" dirty="0" err="1" smtClean="0"/>
              <a:t>our</a:t>
            </a:r>
            <a:r>
              <a:rPr lang="nb-NO" dirty="0" smtClean="0"/>
              <a:t> </a:t>
            </a:r>
            <a:r>
              <a:rPr lang="nb-NO" dirty="0" err="1" smtClean="0"/>
              <a:t>group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Food </a:t>
            </a:r>
            <a:r>
              <a:rPr lang="nb-NO" dirty="0" err="1" smtClean="0"/>
              <a:t>safety</a:t>
            </a:r>
            <a:endParaRPr lang="nb-NO" dirty="0" smtClean="0"/>
          </a:p>
          <a:p>
            <a:r>
              <a:rPr lang="nb-NO" dirty="0" err="1" smtClean="0"/>
              <a:t>Environmental</a:t>
            </a:r>
            <a:r>
              <a:rPr lang="nb-NO" dirty="0" smtClean="0"/>
              <a:t> </a:t>
            </a:r>
            <a:r>
              <a:rPr lang="nb-NO" dirty="0" err="1" smtClean="0"/>
              <a:t>monitoring</a:t>
            </a:r>
            <a:r>
              <a:rPr lang="nb-NO" dirty="0" smtClean="0"/>
              <a:t> of </a:t>
            </a:r>
            <a:r>
              <a:rPr lang="nb-NO" dirty="0" err="1" smtClean="0"/>
              <a:t>persistent.organic</a:t>
            </a:r>
            <a:r>
              <a:rPr lang="nb-NO" dirty="0" smtClean="0"/>
              <a:t> </a:t>
            </a:r>
            <a:r>
              <a:rPr lang="nb-NO" dirty="0" err="1" smtClean="0"/>
              <a:t>pollutants</a:t>
            </a:r>
            <a:r>
              <a:rPr lang="nb-NO" dirty="0" smtClean="0"/>
              <a:t> (POPs) and </a:t>
            </a:r>
            <a:r>
              <a:rPr lang="nb-NO" dirty="0" err="1" smtClean="0"/>
              <a:t>pharmaceutical</a:t>
            </a:r>
            <a:r>
              <a:rPr lang="nb-NO" dirty="0" smtClean="0"/>
              <a:t> </a:t>
            </a:r>
            <a:r>
              <a:rPr lang="nb-NO" dirty="0" err="1" smtClean="0"/>
              <a:t>products</a:t>
            </a:r>
            <a:r>
              <a:rPr lang="nb-NO" dirty="0" smtClean="0"/>
              <a:t> in </a:t>
            </a:r>
            <a:r>
              <a:rPr lang="nb-NO" dirty="0" err="1" smtClean="0"/>
              <a:t>wild</a:t>
            </a:r>
            <a:r>
              <a:rPr lang="nb-NO" dirty="0" smtClean="0"/>
              <a:t> </a:t>
            </a:r>
            <a:r>
              <a:rPr lang="nb-NO" dirty="0" err="1" smtClean="0"/>
              <a:t>life</a:t>
            </a:r>
            <a:endParaRPr lang="nb-NO" dirty="0" smtClean="0"/>
          </a:p>
          <a:p>
            <a:r>
              <a:rPr lang="nb-NO" dirty="0" err="1" smtClean="0"/>
              <a:t>Toxicology</a:t>
            </a:r>
            <a:r>
              <a:rPr lang="nb-NO" dirty="0" smtClean="0"/>
              <a:t> </a:t>
            </a:r>
            <a:r>
              <a:rPr lang="nb-NO" dirty="0" err="1" smtClean="0"/>
              <a:t>research</a:t>
            </a:r>
            <a:endParaRPr lang="nb-NO" dirty="0" smtClean="0"/>
          </a:p>
          <a:p>
            <a:r>
              <a:rPr lang="nb-NO" dirty="0" err="1" smtClean="0"/>
              <a:t>Education</a:t>
            </a:r>
            <a:endParaRPr lang="nb-NO" dirty="0" smtClean="0"/>
          </a:p>
          <a:p>
            <a:r>
              <a:rPr lang="nb-NO" dirty="0" smtClean="0"/>
              <a:t>International </a:t>
            </a:r>
            <a:r>
              <a:rPr lang="nb-NO" dirty="0" err="1" smtClean="0"/>
              <a:t>cooperation</a:t>
            </a:r>
            <a:endParaRPr lang="nb-NO" dirty="0" smtClean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409598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Food </a:t>
            </a:r>
            <a:r>
              <a:rPr lang="nb-NO" dirty="0" err="1" smtClean="0"/>
              <a:t>safety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b-NO" dirty="0" smtClean="0"/>
              <a:t>The </a:t>
            </a:r>
            <a:r>
              <a:rPr lang="nb-NO" dirty="0" err="1" smtClean="0"/>
              <a:t>laboratory</a:t>
            </a:r>
            <a:r>
              <a:rPr lang="nb-NO" dirty="0" smtClean="0"/>
              <a:t> has for </a:t>
            </a:r>
            <a:r>
              <a:rPr lang="nb-NO" dirty="0" err="1" smtClean="0"/>
              <a:t>many</a:t>
            </a:r>
            <a:r>
              <a:rPr lang="nb-NO" dirty="0" smtClean="0"/>
              <a:t> </a:t>
            </a:r>
            <a:r>
              <a:rPr lang="nb-NO" dirty="0" err="1" smtClean="0"/>
              <a:t>years</a:t>
            </a:r>
            <a:r>
              <a:rPr lang="nb-NO" dirty="0" smtClean="0"/>
              <a:t> </a:t>
            </a:r>
            <a:r>
              <a:rPr lang="nb-NO" dirty="0" err="1" smtClean="0"/>
              <a:t>carried</a:t>
            </a:r>
            <a:r>
              <a:rPr lang="nb-NO" dirty="0" smtClean="0"/>
              <a:t> </a:t>
            </a:r>
            <a:r>
              <a:rPr lang="nb-NO" dirty="0" err="1" smtClean="0"/>
              <a:t>out</a:t>
            </a:r>
            <a:r>
              <a:rPr lang="nb-NO" dirty="0" smtClean="0"/>
              <a:t> screening of POPs in </a:t>
            </a:r>
            <a:r>
              <a:rPr lang="nb-NO" dirty="0" err="1" smtClean="0"/>
              <a:t>food</a:t>
            </a:r>
            <a:r>
              <a:rPr lang="nb-NO" dirty="0" smtClean="0"/>
              <a:t> for </a:t>
            </a:r>
            <a:r>
              <a:rPr lang="nb-NO" dirty="0" err="1" smtClean="0"/>
              <a:t>the</a:t>
            </a:r>
            <a:r>
              <a:rPr lang="nb-NO" dirty="0" smtClean="0"/>
              <a:t> Norwegian Food </a:t>
            </a:r>
            <a:r>
              <a:rPr lang="nb-NO" dirty="0" err="1" smtClean="0"/>
              <a:t>Safety</a:t>
            </a:r>
            <a:r>
              <a:rPr lang="nb-NO" dirty="0" smtClean="0"/>
              <a:t> </a:t>
            </a:r>
            <a:r>
              <a:rPr lang="nb-NO" dirty="0" err="1" smtClean="0"/>
              <a:t>Authority</a:t>
            </a:r>
            <a:r>
              <a:rPr lang="nb-NO" dirty="0" smtClean="0"/>
              <a:t>.</a:t>
            </a:r>
          </a:p>
          <a:p>
            <a:r>
              <a:rPr lang="nb-NO" dirty="0" smtClean="0"/>
              <a:t>This </a:t>
            </a:r>
            <a:r>
              <a:rPr lang="nb-NO" dirty="0" smtClean="0"/>
              <a:t>screening </a:t>
            </a:r>
            <a:r>
              <a:rPr lang="nb-NO" dirty="0" err="1" smtClean="0"/>
              <a:t>includes</a:t>
            </a:r>
            <a:r>
              <a:rPr lang="nb-NO" dirty="0" smtClean="0"/>
              <a:t> </a:t>
            </a:r>
            <a:r>
              <a:rPr lang="nb-NO" dirty="0" smtClean="0"/>
              <a:t>a </a:t>
            </a:r>
            <a:r>
              <a:rPr lang="nb-NO" dirty="0" err="1" smtClean="0"/>
              <a:t>variety</a:t>
            </a:r>
            <a:r>
              <a:rPr lang="nb-NO" dirty="0" smtClean="0"/>
              <a:t> of </a:t>
            </a:r>
            <a:r>
              <a:rPr lang="nb-NO" dirty="0" err="1" smtClean="0"/>
              <a:t>chemicals</a:t>
            </a:r>
            <a:r>
              <a:rPr lang="nb-NO" dirty="0" smtClean="0"/>
              <a:t>, </a:t>
            </a:r>
            <a:r>
              <a:rPr lang="nb-NO" dirty="0" err="1" smtClean="0"/>
              <a:t>such</a:t>
            </a:r>
            <a:r>
              <a:rPr lang="nb-NO" dirty="0" smtClean="0"/>
              <a:t> as POPs and </a:t>
            </a:r>
            <a:r>
              <a:rPr lang="nb-NO" dirty="0" err="1" smtClean="0"/>
              <a:t>pharmaceutical</a:t>
            </a:r>
            <a:r>
              <a:rPr lang="nb-NO" dirty="0" smtClean="0"/>
              <a:t> </a:t>
            </a:r>
            <a:r>
              <a:rPr lang="nb-NO" dirty="0" err="1" smtClean="0"/>
              <a:t>compounds</a:t>
            </a:r>
            <a:r>
              <a:rPr lang="nb-NO" dirty="0" smtClean="0"/>
              <a:t>.</a:t>
            </a:r>
          </a:p>
          <a:p>
            <a:r>
              <a:rPr lang="nb-NO" dirty="0" smtClean="0"/>
              <a:t>As an </a:t>
            </a:r>
            <a:r>
              <a:rPr lang="nb-NO" dirty="0" err="1" smtClean="0"/>
              <a:t>extencion</a:t>
            </a:r>
            <a:r>
              <a:rPr lang="nb-NO" dirty="0" smtClean="0"/>
              <a:t> of </a:t>
            </a:r>
            <a:r>
              <a:rPr lang="nb-NO" dirty="0" err="1" smtClean="0"/>
              <a:t>the</a:t>
            </a:r>
            <a:r>
              <a:rPr lang="nb-NO" dirty="0" smtClean="0"/>
              <a:t> </a:t>
            </a:r>
            <a:r>
              <a:rPr lang="nb-NO" dirty="0" err="1" smtClean="0"/>
              <a:t>food</a:t>
            </a:r>
            <a:r>
              <a:rPr lang="nb-NO" dirty="0" smtClean="0"/>
              <a:t> </a:t>
            </a:r>
            <a:r>
              <a:rPr lang="nb-NO" dirty="0" err="1" smtClean="0"/>
              <a:t>safety</a:t>
            </a:r>
            <a:r>
              <a:rPr lang="nb-NO" dirty="0" smtClean="0"/>
              <a:t> </a:t>
            </a:r>
            <a:r>
              <a:rPr lang="nb-NO" dirty="0" err="1" smtClean="0"/>
              <a:t>aspect</a:t>
            </a:r>
            <a:r>
              <a:rPr lang="nb-NO" dirty="0" smtClean="0"/>
              <a:t>, </a:t>
            </a:r>
            <a:r>
              <a:rPr lang="nb-NO" dirty="0" err="1" smtClean="0"/>
              <a:t>the</a:t>
            </a:r>
            <a:r>
              <a:rPr lang="nb-NO" dirty="0" smtClean="0"/>
              <a:t> </a:t>
            </a:r>
            <a:r>
              <a:rPr lang="nb-NO" dirty="0" err="1" smtClean="0"/>
              <a:t>levels</a:t>
            </a:r>
            <a:r>
              <a:rPr lang="nb-NO" dirty="0" smtClean="0"/>
              <a:t> of </a:t>
            </a:r>
            <a:r>
              <a:rPr lang="nb-NO" dirty="0" err="1" smtClean="0"/>
              <a:t>pollutants</a:t>
            </a:r>
            <a:r>
              <a:rPr lang="nb-NO" dirty="0" smtClean="0"/>
              <a:t> in </a:t>
            </a:r>
            <a:r>
              <a:rPr lang="nb-NO" dirty="0" err="1" smtClean="0"/>
              <a:t>humans</a:t>
            </a:r>
            <a:r>
              <a:rPr lang="nb-NO" dirty="0" smtClean="0"/>
              <a:t> (</a:t>
            </a:r>
            <a:r>
              <a:rPr lang="nb-NO" dirty="0" err="1" smtClean="0"/>
              <a:t>mothers</a:t>
            </a:r>
            <a:r>
              <a:rPr lang="nb-NO" dirty="0" smtClean="0"/>
              <a:t> </a:t>
            </a:r>
            <a:r>
              <a:rPr lang="nb-NO" dirty="0" err="1" smtClean="0"/>
              <a:t>milk</a:t>
            </a:r>
            <a:r>
              <a:rPr lang="nb-NO" dirty="0" smtClean="0"/>
              <a:t>) have </a:t>
            </a:r>
            <a:r>
              <a:rPr lang="nb-NO" dirty="0" err="1" smtClean="0"/>
              <a:t>been</a:t>
            </a:r>
            <a:r>
              <a:rPr lang="nb-NO" dirty="0" smtClean="0"/>
              <a:t> </a:t>
            </a:r>
            <a:r>
              <a:rPr lang="nb-NO" dirty="0" err="1" smtClean="0"/>
              <a:t>monitored</a:t>
            </a:r>
            <a:r>
              <a:rPr lang="nb-NO" dirty="0" smtClean="0"/>
              <a:t> in different regions of Norway 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973618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18258"/>
          </a:xfrm>
        </p:spPr>
        <p:txBody>
          <a:bodyPr>
            <a:normAutofit/>
          </a:bodyPr>
          <a:lstStyle/>
          <a:p>
            <a:r>
              <a:rPr lang="nb-NO" dirty="0" err="1" smtClean="0"/>
              <a:t>Environmental</a:t>
            </a:r>
            <a:r>
              <a:rPr lang="nb-NO" dirty="0" smtClean="0"/>
              <a:t> </a:t>
            </a:r>
            <a:r>
              <a:rPr lang="nb-NO" dirty="0" err="1" smtClean="0"/>
              <a:t>monitoring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57200" y="2852936"/>
            <a:ext cx="8229600" cy="3273227"/>
          </a:xfrm>
        </p:spPr>
        <p:txBody>
          <a:bodyPr>
            <a:normAutofit/>
          </a:bodyPr>
          <a:lstStyle/>
          <a:p>
            <a:r>
              <a:rPr lang="nb-NO" dirty="0" smtClean="0"/>
              <a:t>Persistent </a:t>
            </a:r>
            <a:r>
              <a:rPr lang="nb-NO" dirty="0" err="1" smtClean="0"/>
              <a:t>organic</a:t>
            </a:r>
            <a:r>
              <a:rPr lang="nb-NO" dirty="0" smtClean="0"/>
              <a:t> </a:t>
            </a:r>
            <a:r>
              <a:rPr lang="nb-NO" dirty="0" err="1" smtClean="0"/>
              <a:t>pollutants</a:t>
            </a:r>
            <a:r>
              <a:rPr lang="nb-NO" dirty="0" smtClean="0"/>
              <a:t> (POPs) and </a:t>
            </a:r>
            <a:r>
              <a:rPr lang="nb-NO" dirty="0" err="1" smtClean="0"/>
              <a:t>pharmaceutical</a:t>
            </a:r>
            <a:r>
              <a:rPr lang="nb-NO" dirty="0" smtClean="0"/>
              <a:t> </a:t>
            </a:r>
            <a:r>
              <a:rPr lang="nb-NO" dirty="0" err="1" smtClean="0"/>
              <a:t>products</a:t>
            </a:r>
            <a:r>
              <a:rPr lang="nb-NO" dirty="0" smtClean="0"/>
              <a:t> in </a:t>
            </a:r>
            <a:r>
              <a:rPr lang="nb-NO" dirty="0" err="1" smtClean="0"/>
              <a:t>wild</a:t>
            </a:r>
            <a:r>
              <a:rPr lang="nb-NO" dirty="0" smtClean="0"/>
              <a:t> </a:t>
            </a:r>
            <a:r>
              <a:rPr lang="nb-NO" dirty="0" err="1" smtClean="0"/>
              <a:t>life</a:t>
            </a:r>
            <a:endParaRPr lang="nb-NO" dirty="0" smtClean="0"/>
          </a:p>
          <a:p>
            <a:r>
              <a:rPr lang="nb-NO" dirty="0" err="1" smtClean="0"/>
              <a:t>Monitoring</a:t>
            </a:r>
            <a:r>
              <a:rPr lang="nb-NO" dirty="0" smtClean="0"/>
              <a:t> of </a:t>
            </a:r>
            <a:r>
              <a:rPr lang="nb-NO" dirty="0" err="1" smtClean="0"/>
              <a:t>possible</a:t>
            </a:r>
            <a:r>
              <a:rPr lang="nb-NO" dirty="0" smtClean="0"/>
              <a:t> </a:t>
            </a:r>
            <a:r>
              <a:rPr lang="nb-NO" dirty="0" err="1" smtClean="0"/>
              <a:t>effects</a:t>
            </a:r>
            <a:r>
              <a:rPr lang="nb-NO" dirty="0" smtClean="0"/>
              <a:t> of </a:t>
            </a:r>
            <a:r>
              <a:rPr lang="nb-NO" dirty="0" err="1" smtClean="0"/>
              <a:t>pollutants</a:t>
            </a:r>
            <a:r>
              <a:rPr lang="nb-NO" dirty="0" smtClean="0"/>
              <a:t> in </a:t>
            </a:r>
            <a:r>
              <a:rPr lang="nb-NO" dirty="0" err="1" smtClean="0"/>
              <a:t>wild</a:t>
            </a:r>
            <a:r>
              <a:rPr lang="nb-NO" dirty="0" smtClean="0"/>
              <a:t> </a:t>
            </a:r>
            <a:r>
              <a:rPr lang="nb-NO" dirty="0" err="1" smtClean="0"/>
              <a:t>life</a:t>
            </a:r>
            <a:r>
              <a:rPr lang="nb-NO" dirty="0" smtClean="0"/>
              <a:t> species. </a:t>
            </a:r>
            <a:r>
              <a:rPr lang="nb-NO" dirty="0" err="1" smtClean="0"/>
              <a:t>Examples</a:t>
            </a:r>
            <a:r>
              <a:rPr lang="nb-NO" dirty="0" smtClean="0"/>
              <a:t> of </a:t>
            </a:r>
            <a:r>
              <a:rPr lang="nb-NO" dirty="0" err="1" smtClean="0"/>
              <a:t>effects</a:t>
            </a:r>
            <a:r>
              <a:rPr lang="nb-NO" dirty="0" smtClean="0"/>
              <a:t> </a:t>
            </a:r>
            <a:r>
              <a:rPr lang="nb-NO" dirty="0" err="1" smtClean="0"/>
              <a:t>are</a:t>
            </a:r>
            <a:r>
              <a:rPr lang="nb-NO" dirty="0" smtClean="0"/>
              <a:t> </a:t>
            </a:r>
            <a:r>
              <a:rPr lang="nb-NO" dirty="0" err="1" smtClean="0"/>
              <a:t>direct</a:t>
            </a:r>
            <a:r>
              <a:rPr lang="nb-NO" dirty="0" smtClean="0"/>
              <a:t> </a:t>
            </a:r>
            <a:r>
              <a:rPr lang="nb-NO" dirty="0" err="1" smtClean="0"/>
              <a:t>observation</a:t>
            </a:r>
            <a:r>
              <a:rPr lang="nb-NO" dirty="0" smtClean="0"/>
              <a:t> of animal </a:t>
            </a:r>
            <a:r>
              <a:rPr lang="nb-NO" dirty="0" err="1" smtClean="0"/>
              <a:t>health</a:t>
            </a:r>
            <a:r>
              <a:rPr lang="nb-NO" dirty="0" smtClean="0"/>
              <a:t> and biomarkers.</a:t>
            </a:r>
          </a:p>
          <a:p>
            <a:endParaRPr lang="nb-NO" dirty="0" smtClean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649893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 smtClean="0"/>
              <a:t>Toxicology</a:t>
            </a:r>
            <a:r>
              <a:rPr lang="nb-NO" dirty="0" smtClean="0"/>
              <a:t> </a:t>
            </a:r>
            <a:r>
              <a:rPr lang="nb-NO" dirty="0" err="1" smtClean="0"/>
              <a:t>research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b-NO" dirty="0" err="1" smtClean="0"/>
              <a:t>Environmental</a:t>
            </a:r>
            <a:r>
              <a:rPr lang="nb-NO" dirty="0" smtClean="0"/>
              <a:t> </a:t>
            </a:r>
            <a:r>
              <a:rPr lang="nb-NO" dirty="0" err="1" smtClean="0"/>
              <a:t>monitoring</a:t>
            </a:r>
            <a:r>
              <a:rPr lang="nb-NO" dirty="0" smtClean="0"/>
              <a:t> and </a:t>
            </a:r>
            <a:r>
              <a:rPr lang="nb-NO" dirty="0" err="1" smtClean="0"/>
              <a:t>effects</a:t>
            </a:r>
            <a:r>
              <a:rPr lang="nb-NO" dirty="0" smtClean="0"/>
              <a:t> in </a:t>
            </a:r>
            <a:r>
              <a:rPr lang="nb-NO" dirty="0" err="1" smtClean="0"/>
              <a:t>wild</a:t>
            </a:r>
            <a:r>
              <a:rPr lang="nb-NO" dirty="0" smtClean="0"/>
              <a:t> </a:t>
            </a:r>
            <a:r>
              <a:rPr lang="nb-NO" dirty="0" err="1" smtClean="0"/>
              <a:t>life</a:t>
            </a:r>
            <a:r>
              <a:rPr lang="nb-NO" dirty="0" smtClean="0"/>
              <a:t> is </a:t>
            </a:r>
            <a:r>
              <a:rPr lang="nb-NO" dirty="0" err="1" smtClean="0"/>
              <a:t>also</a:t>
            </a:r>
            <a:r>
              <a:rPr lang="nb-NO" dirty="0" smtClean="0"/>
              <a:t> </a:t>
            </a:r>
            <a:r>
              <a:rPr lang="nb-NO" dirty="0" err="1" smtClean="0"/>
              <a:t>research</a:t>
            </a:r>
            <a:r>
              <a:rPr lang="nb-NO" dirty="0" smtClean="0"/>
              <a:t> (and </a:t>
            </a:r>
            <a:r>
              <a:rPr lang="nb-NO" dirty="0" err="1" smtClean="0"/>
              <a:t>published</a:t>
            </a:r>
            <a:r>
              <a:rPr lang="nb-NO" dirty="0" smtClean="0"/>
              <a:t> in </a:t>
            </a:r>
            <a:r>
              <a:rPr lang="nb-NO" dirty="0" err="1" smtClean="0"/>
              <a:t>respected</a:t>
            </a:r>
            <a:r>
              <a:rPr lang="nb-NO" dirty="0" smtClean="0"/>
              <a:t> journals).</a:t>
            </a:r>
          </a:p>
          <a:p>
            <a:endParaRPr lang="nb-NO" dirty="0" smtClean="0"/>
          </a:p>
          <a:p>
            <a:r>
              <a:rPr lang="nb-NO" i="1" dirty="0" smtClean="0"/>
              <a:t>In vivo </a:t>
            </a:r>
            <a:r>
              <a:rPr lang="nb-NO" dirty="0" smtClean="0"/>
              <a:t>animal </a:t>
            </a:r>
            <a:r>
              <a:rPr lang="nb-NO" dirty="0" err="1" smtClean="0"/>
              <a:t>model</a:t>
            </a:r>
            <a:r>
              <a:rPr lang="nb-NO" dirty="0" smtClean="0"/>
              <a:t> studies </a:t>
            </a:r>
            <a:r>
              <a:rPr lang="nb-NO" dirty="0" err="1" smtClean="0"/>
              <a:t>are</a:t>
            </a:r>
            <a:r>
              <a:rPr lang="nb-NO" dirty="0" smtClean="0"/>
              <a:t> </a:t>
            </a:r>
            <a:r>
              <a:rPr lang="nb-NO" dirty="0" err="1" smtClean="0"/>
              <a:t>carried</a:t>
            </a:r>
            <a:r>
              <a:rPr lang="nb-NO" dirty="0" smtClean="0"/>
              <a:t> </a:t>
            </a:r>
            <a:r>
              <a:rPr lang="nb-NO" dirty="0" err="1" smtClean="0"/>
              <a:t>out</a:t>
            </a:r>
            <a:r>
              <a:rPr lang="nb-NO" dirty="0" smtClean="0"/>
              <a:t> by </a:t>
            </a:r>
            <a:r>
              <a:rPr lang="nb-NO" dirty="0" err="1" smtClean="0"/>
              <a:t>the</a:t>
            </a:r>
            <a:r>
              <a:rPr lang="nb-NO" dirty="0" smtClean="0"/>
              <a:t> </a:t>
            </a:r>
            <a:r>
              <a:rPr lang="nb-NO" dirty="0" err="1" smtClean="0"/>
              <a:t>laboratorys</a:t>
            </a:r>
            <a:r>
              <a:rPr lang="nb-NO" dirty="0" smtClean="0"/>
              <a:t> </a:t>
            </a:r>
            <a:r>
              <a:rPr lang="nb-NO" dirty="0" err="1" smtClean="0"/>
              <a:t>research</a:t>
            </a:r>
            <a:r>
              <a:rPr lang="nb-NO" dirty="0" smtClean="0"/>
              <a:t> </a:t>
            </a:r>
            <a:r>
              <a:rPr lang="nb-NO" dirty="0" err="1" smtClean="0"/>
              <a:t>group</a:t>
            </a:r>
            <a:r>
              <a:rPr lang="nb-NO" dirty="0" smtClean="0"/>
              <a:t>. The </a:t>
            </a:r>
            <a:r>
              <a:rPr lang="nb-NO" dirty="0" err="1" smtClean="0"/>
              <a:t>zebrafish</a:t>
            </a:r>
            <a:r>
              <a:rPr lang="nb-NO" dirty="0" smtClean="0"/>
              <a:t> </a:t>
            </a:r>
            <a:r>
              <a:rPr lang="nb-NO" dirty="0" err="1" smtClean="0"/>
              <a:t>model</a:t>
            </a:r>
            <a:r>
              <a:rPr lang="nb-NO" dirty="0" smtClean="0"/>
              <a:t> is </a:t>
            </a:r>
            <a:r>
              <a:rPr lang="nb-NO" dirty="0" err="1" smtClean="0"/>
              <a:t>frequently</a:t>
            </a:r>
            <a:r>
              <a:rPr lang="nb-NO" dirty="0" smtClean="0"/>
              <a:t> used. </a:t>
            </a:r>
          </a:p>
          <a:p>
            <a:r>
              <a:rPr lang="nb-NO" i="1" dirty="0" smtClean="0"/>
              <a:t>In </a:t>
            </a:r>
            <a:r>
              <a:rPr lang="nb-NO" i="1" dirty="0" err="1" smtClean="0"/>
              <a:t>vitro</a:t>
            </a:r>
            <a:r>
              <a:rPr lang="nb-NO" i="1" dirty="0" smtClean="0"/>
              <a:t> </a:t>
            </a:r>
            <a:r>
              <a:rPr lang="nb-NO" dirty="0" err="1" smtClean="0"/>
              <a:t>research</a:t>
            </a:r>
            <a:r>
              <a:rPr lang="nb-NO" dirty="0" smtClean="0"/>
              <a:t> </a:t>
            </a:r>
            <a:r>
              <a:rPr lang="nb-NO" dirty="0" err="1" smtClean="0"/>
              <a:t>on</a:t>
            </a:r>
            <a:r>
              <a:rPr lang="nb-NO" dirty="0" smtClean="0"/>
              <a:t> human and animal </a:t>
            </a:r>
            <a:r>
              <a:rPr lang="nb-NO" dirty="0" err="1" smtClean="0"/>
              <a:t>cells</a:t>
            </a:r>
            <a:r>
              <a:rPr lang="nb-NO" dirty="0" smtClean="0"/>
              <a:t> is </a:t>
            </a:r>
            <a:r>
              <a:rPr lang="nb-NO" dirty="0" err="1" smtClean="0"/>
              <a:t>carried</a:t>
            </a:r>
            <a:r>
              <a:rPr lang="nb-NO" dirty="0" smtClean="0"/>
              <a:t> </a:t>
            </a:r>
            <a:r>
              <a:rPr lang="nb-NO" dirty="0" err="1" smtClean="0"/>
              <a:t>out</a:t>
            </a:r>
            <a:r>
              <a:rPr lang="nb-NO" dirty="0" smtClean="0"/>
              <a:t> by </a:t>
            </a:r>
            <a:r>
              <a:rPr lang="nb-NO" dirty="0" err="1" smtClean="0"/>
              <a:t>the</a:t>
            </a:r>
            <a:r>
              <a:rPr lang="nb-NO" dirty="0" smtClean="0"/>
              <a:t> </a:t>
            </a:r>
            <a:r>
              <a:rPr lang="nb-NO" dirty="0" err="1" smtClean="0"/>
              <a:t>group</a:t>
            </a:r>
            <a:r>
              <a:rPr lang="nb-NO" dirty="0" smtClean="0"/>
              <a:t>.</a:t>
            </a:r>
          </a:p>
          <a:p>
            <a:pPr marL="0" indent="0">
              <a:buNone/>
            </a:pPr>
            <a:endParaRPr lang="nb-NO" dirty="0" smtClean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274440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 smtClean="0"/>
              <a:t>Education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The </a:t>
            </a:r>
            <a:r>
              <a:rPr lang="nb-NO" dirty="0" err="1" smtClean="0"/>
              <a:t>laboratory</a:t>
            </a:r>
            <a:r>
              <a:rPr lang="nb-NO" dirty="0" smtClean="0"/>
              <a:t> has a </a:t>
            </a:r>
            <a:r>
              <a:rPr lang="nb-NO" dirty="0" err="1" smtClean="0"/>
              <a:t>high</a:t>
            </a:r>
            <a:r>
              <a:rPr lang="nb-NO" dirty="0" smtClean="0"/>
              <a:t> </a:t>
            </a:r>
            <a:r>
              <a:rPr lang="nb-NO" dirty="0" err="1" smtClean="0"/>
              <a:t>production</a:t>
            </a:r>
            <a:r>
              <a:rPr lang="nb-NO" dirty="0" smtClean="0"/>
              <a:t> of master students and </a:t>
            </a:r>
            <a:r>
              <a:rPr lang="nb-NO" dirty="0" err="1" smtClean="0"/>
              <a:t>PhD</a:t>
            </a:r>
            <a:r>
              <a:rPr lang="nb-NO" dirty="0" smtClean="0"/>
              <a:t> students. </a:t>
            </a:r>
          </a:p>
          <a:p>
            <a:r>
              <a:rPr lang="nb-NO" dirty="0" smtClean="0"/>
              <a:t>This </a:t>
            </a:r>
            <a:r>
              <a:rPr lang="nb-NO" dirty="0" err="1" smtClean="0"/>
              <a:t>includes</a:t>
            </a:r>
            <a:r>
              <a:rPr lang="nb-NO" dirty="0" smtClean="0"/>
              <a:t> students at </a:t>
            </a:r>
            <a:r>
              <a:rPr lang="nb-NO" dirty="0" err="1" smtClean="0"/>
              <a:t>the</a:t>
            </a:r>
            <a:r>
              <a:rPr lang="nb-NO" dirty="0" smtClean="0"/>
              <a:t> Norwegian </a:t>
            </a:r>
            <a:r>
              <a:rPr lang="nb-NO" dirty="0" err="1" smtClean="0"/>
              <a:t>University</a:t>
            </a:r>
            <a:r>
              <a:rPr lang="nb-NO" dirty="0" smtClean="0"/>
              <a:t> of Life Sciences and students from </a:t>
            </a:r>
            <a:r>
              <a:rPr lang="nb-NO" dirty="0" err="1" smtClean="0"/>
              <a:t>other</a:t>
            </a:r>
            <a:r>
              <a:rPr lang="nb-NO" dirty="0" smtClean="0"/>
              <a:t> </a:t>
            </a:r>
            <a:r>
              <a:rPr lang="nb-NO" dirty="0" err="1" smtClean="0"/>
              <a:t>universities</a:t>
            </a:r>
            <a:r>
              <a:rPr lang="nb-NO" dirty="0" smtClean="0"/>
              <a:t>. 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141148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International </a:t>
            </a:r>
            <a:r>
              <a:rPr lang="nb-NO" dirty="0" err="1" smtClean="0"/>
              <a:t>cooperation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A </a:t>
            </a:r>
            <a:r>
              <a:rPr lang="nb-NO" dirty="0" err="1" smtClean="0"/>
              <a:t>number</a:t>
            </a:r>
            <a:r>
              <a:rPr lang="nb-NO" dirty="0" smtClean="0"/>
              <a:t> of </a:t>
            </a:r>
            <a:r>
              <a:rPr lang="nb-NO" dirty="0" err="1" smtClean="0"/>
              <a:t>institutions</a:t>
            </a:r>
            <a:r>
              <a:rPr lang="nb-NO" dirty="0" smtClean="0"/>
              <a:t> </a:t>
            </a:r>
            <a:r>
              <a:rPr lang="nb-NO" dirty="0" err="1" smtClean="0"/>
              <a:t>outside</a:t>
            </a:r>
            <a:r>
              <a:rPr lang="nb-NO" dirty="0" smtClean="0"/>
              <a:t> Norway </a:t>
            </a:r>
            <a:r>
              <a:rPr lang="nb-NO" dirty="0" err="1" smtClean="0"/>
              <a:t>are</a:t>
            </a:r>
            <a:r>
              <a:rPr lang="nb-NO" dirty="0" smtClean="0"/>
              <a:t> </a:t>
            </a:r>
            <a:r>
              <a:rPr lang="nb-NO" dirty="0" err="1" smtClean="0"/>
              <a:t>cooperating</a:t>
            </a:r>
            <a:r>
              <a:rPr lang="nb-NO" dirty="0" smtClean="0"/>
              <a:t> in </a:t>
            </a:r>
            <a:r>
              <a:rPr lang="nb-NO" dirty="0" err="1" smtClean="0"/>
              <a:t>research</a:t>
            </a:r>
            <a:r>
              <a:rPr lang="nb-NO" dirty="0" smtClean="0"/>
              <a:t> </a:t>
            </a:r>
            <a:r>
              <a:rPr lang="nb-NO" dirty="0" err="1" smtClean="0"/>
              <a:t>projects</a:t>
            </a:r>
            <a:r>
              <a:rPr lang="nb-NO" dirty="0" smtClean="0"/>
              <a:t>. </a:t>
            </a:r>
          </a:p>
          <a:p>
            <a:r>
              <a:rPr lang="nb-NO" dirty="0" smtClean="0"/>
              <a:t>As an </a:t>
            </a:r>
            <a:r>
              <a:rPr lang="nb-NO" dirty="0" err="1" smtClean="0"/>
              <a:t>example</a:t>
            </a:r>
            <a:r>
              <a:rPr lang="nb-NO" dirty="0" smtClean="0"/>
              <a:t>, </a:t>
            </a:r>
            <a:r>
              <a:rPr lang="nb-NO" dirty="0" err="1" smtClean="0"/>
              <a:t>the</a:t>
            </a:r>
            <a:r>
              <a:rPr lang="nb-NO" dirty="0" smtClean="0"/>
              <a:t> </a:t>
            </a:r>
            <a:r>
              <a:rPr lang="nb-NO" dirty="0" err="1" smtClean="0"/>
              <a:t>laboratorys</a:t>
            </a:r>
            <a:r>
              <a:rPr lang="nb-NO" dirty="0" smtClean="0"/>
              <a:t> </a:t>
            </a:r>
            <a:r>
              <a:rPr lang="nb-NO" dirty="0" err="1" smtClean="0"/>
              <a:t>cooperation</a:t>
            </a:r>
            <a:r>
              <a:rPr lang="nb-NO" dirty="0" smtClean="0"/>
              <a:t> </a:t>
            </a:r>
            <a:r>
              <a:rPr lang="nb-NO" dirty="0" err="1" smtClean="0"/>
              <a:t>with</a:t>
            </a:r>
            <a:r>
              <a:rPr lang="nb-NO" dirty="0" smtClean="0"/>
              <a:t> </a:t>
            </a:r>
            <a:r>
              <a:rPr lang="nb-NO" dirty="0" err="1" smtClean="0"/>
              <a:t>countries</a:t>
            </a:r>
            <a:r>
              <a:rPr lang="nb-NO" dirty="0" smtClean="0"/>
              <a:t> in </a:t>
            </a:r>
            <a:r>
              <a:rPr lang="nb-NO" dirty="0" err="1" smtClean="0"/>
              <a:t>Africa</a:t>
            </a:r>
            <a:r>
              <a:rPr lang="nb-NO" dirty="0" smtClean="0"/>
              <a:t> </a:t>
            </a:r>
            <a:r>
              <a:rPr lang="nb-NO" dirty="0" smtClean="0"/>
              <a:t>has </a:t>
            </a:r>
            <a:r>
              <a:rPr lang="nb-NO" dirty="0" err="1" smtClean="0"/>
              <a:t>resulted</a:t>
            </a:r>
            <a:r>
              <a:rPr lang="nb-NO" dirty="0" smtClean="0"/>
              <a:t> </a:t>
            </a:r>
            <a:r>
              <a:rPr lang="nb-NO" dirty="0" smtClean="0"/>
              <a:t>in </a:t>
            </a:r>
            <a:r>
              <a:rPr lang="nb-NO" dirty="0" err="1" smtClean="0"/>
              <a:t>numerous</a:t>
            </a:r>
            <a:r>
              <a:rPr lang="nb-NO" dirty="0" smtClean="0"/>
              <a:t> </a:t>
            </a:r>
            <a:r>
              <a:rPr lang="nb-NO" dirty="0" err="1" smtClean="0"/>
              <a:t>PhD</a:t>
            </a:r>
            <a:r>
              <a:rPr lang="nb-NO" dirty="0" smtClean="0"/>
              <a:t> </a:t>
            </a:r>
            <a:r>
              <a:rPr lang="nb-NO" dirty="0" err="1" smtClean="0"/>
              <a:t>thesis</a:t>
            </a:r>
            <a:r>
              <a:rPr lang="nb-NO" dirty="0" smtClean="0"/>
              <a:t> </a:t>
            </a:r>
            <a:endParaRPr lang="nb-NO" dirty="0"/>
          </a:p>
        </p:txBody>
      </p:sp>
      <p:pic>
        <p:nvPicPr>
          <p:cNvPr id="4" name="Picture 2" descr="http://inouganda.com/storage/plains_below_kilimanjaro_1280x1024.jpg?__SQUARESPACE_CACHEVERSION=129737080831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81032" y="4581128"/>
            <a:ext cx="2784309" cy="194421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183758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67544" y="1700808"/>
            <a:ext cx="8229600" cy="1143000"/>
          </a:xfrm>
        </p:spPr>
        <p:txBody>
          <a:bodyPr/>
          <a:lstStyle/>
          <a:p>
            <a:r>
              <a:rPr lang="nb-NO" dirty="0" err="1" smtClean="0"/>
              <a:t>Thank</a:t>
            </a:r>
            <a:r>
              <a:rPr lang="nb-NO" dirty="0" smtClean="0"/>
              <a:t> </a:t>
            </a:r>
            <a:r>
              <a:rPr lang="nb-NO" dirty="0" err="1" smtClean="0"/>
              <a:t>you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995056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231</TotalTime>
  <Words>251</Words>
  <Application>Microsoft Office PowerPoint</Application>
  <PresentationFormat>Skjermfremvisning (4:3)</PresentationFormat>
  <Paragraphs>26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8</vt:i4>
      </vt:variant>
    </vt:vector>
  </HeadingPairs>
  <TitlesOfParts>
    <vt:vector size="9" baseType="lpstr">
      <vt:lpstr>Office-tema</vt:lpstr>
      <vt:lpstr>RO04 Reduction of Hazardous Substances  Vidar Berg Laboratory of Environmental Toxicology Campus Oslo Norway </vt:lpstr>
      <vt:lpstr>The main activities of our group</vt:lpstr>
      <vt:lpstr>Food safety</vt:lpstr>
      <vt:lpstr>Environmental monitoring</vt:lpstr>
      <vt:lpstr>Toxicology research</vt:lpstr>
      <vt:lpstr>Education</vt:lpstr>
      <vt:lpstr>International cooperation</vt:lpstr>
      <vt:lpstr>Thank you</vt:lpstr>
    </vt:vector>
  </TitlesOfParts>
  <Company>NVH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Environmental chemicals</dc:title>
  <dc:creator>Berg Vidar</dc:creator>
  <cp:lastModifiedBy>Berg Vidar</cp:lastModifiedBy>
  <cp:revision>11</cp:revision>
  <dcterms:created xsi:type="dcterms:W3CDTF">2014-03-11T12:19:15Z</dcterms:created>
  <dcterms:modified xsi:type="dcterms:W3CDTF">2014-06-20T09:39:05Z</dcterms:modified>
</cp:coreProperties>
</file>